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1" r:id="rId2"/>
    <p:sldId id="262" r:id="rId3"/>
    <p:sldId id="256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2" autoAdjust="0"/>
  </p:normalViewPr>
  <p:slideViewPr>
    <p:cSldViewPr showGuides="1">
      <p:cViewPr varScale="1">
        <p:scale>
          <a:sx n="122" d="100"/>
          <a:sy n="122" d="100"/>
        </p:scale>
        <p:origin x="6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A4C17-4BDA-4EDE-B29E-CA15DD0CC1B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1B610-FE70-42B6-9631-24C82FFD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B610-FE70-42B6-9631-24C82FFDC5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3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B610-FE70-42B6-9631-24C82FFDC5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14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B610-FE70-42B6-9631-24C82FFDC5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4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B610-FE70-42B6-9631-24C82FFDC5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4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2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8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6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A92C-AB17-46D7-8599-2F5060AD5B22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NULL" TargetMode="External"/><Relationship Id="rId7" Type="http://schemas.openxmlformats.org/officeDocument/2006/relationships/image" Target="../media/image3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microsoft.com/office/2007/relationships/media" Target="../media/media3.wm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James Bond them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0483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76547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1961, Harry Saltzman and Albert Broccoli buy the film rights to the character</a:t>
            </a:r>
          </a:p>
          <a:p>
            <a:r>
              <a:rPr lang="en-US" dirty="0" smtClean="0"/>
              <a:t>Pre-production starts to create the First James Bond movie late in 1961</a:t>
            </a:r>
          </a:p>
          <a:p>
            <a:r>
              <a:rPr lang="en-US" dirty="0" smtClean="0"/>
              <a:t>In Dec 1961, </a:t>
            </a:r>
            <a:r>
              <a:rPr lang="en-US" dirty="0" err="1" smtClean="0"/>
              <a:t>Dr</a:t>
            </a:r>
            <a:r>
              <a:rPr lang="en-US" dirty="0" smtClean="0"/>
              <a:t> No begins filming in Jamaica. At the right is the opening to this movie</a:t>
            </a:r>
            <a:endParaRPr lang="en-US" dirty="0"/>
          </a:p>
        </p:txBody>
      </p:sp>
      <p:pic>
        <p:nvPicPr>
          <p:cNvPr id="6" name="Gunbarr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9731" y="359299"/>
            <a:ext cx="38862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5814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Bond becomes even more popular on the screen than on the page</a:t>
            </a:r>
          </a:p>
          <a:p>
            <a:r>
              <a:rPr lang="en-US" dirty="0" smtClean="0"/>
              <a:t>And the character is changed by the director, Terence Young. At right is an example of how Young added to the character</a:t>
            </a:r>
          </a:p>
          <a:p>
            <a:endParaRPr lang="en-US" dirty="0"/>
          </a:p>
        </p:txBody>
      </p:sp>
      <p:pic>
        <p:nvPicPr>
          <p:cNvPr id="8" name="intro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23786" end="1766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9861" y="3434862"/>
            <a:ext cx="3302878" cy="2540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6096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And the rest is film history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256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000"/>
    </mc:Choice>
    <mc:Fallback xmlns="">
      <p:transition spd="slow" advClick="0" advTm="5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528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528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9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486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James Bond them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0483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0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8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4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k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rko" id="{10F4A54C-2B7F-4470-B992-B52F2E84164A}" vid="{A0B4C519-22EF-49B4-A23F-1AF8A268F4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ferko</Template>
  <TotalTime>2378</TotalTime>
  <Words>94</Words>
  <Application>Microsoft Office PowerPoint</Application>
  <PresentationFormat>On-screen Show (4:3)</PresentationFormat>
  <Paragraphs>10</Paragraphs>
  <Slides>5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ferko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Win7</cp:lastModifiedBy>
  <cp:revision>60</cp:revision>
  <dcterms:created xsi:type="dcterms:W3CDTF">2012-06-05T13:44:02Z</dcterms:created>
  <dcterms:modified xsi:type="dcterms:W3CDTF">2015-05-26T11:01:29Z</dcterms:modified>
</cp:coreProperties>
</file>